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4" r:id="rId18"/>
    <p:sldId id="273" r:id="rId19"/>
    <p:sldId id="258" r:id="rId20"/>
    <p:sldId id="276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200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33C795-BBBB-4A5D-87BF-C7DA257FA445}" type="doc">
      <dgm:prSet loTypeId="urn:microsoft.com/office/officeart/2005/8/layout/hProcess9" loCatId="process" qsTypeId="urn:microsoft.com/office/officeart/2005/8/quickstyle/3d1" qsCatId="3D" csTypeId="urn:microsoft.com/office/officeart/2005/8/colors/accent1_3" csCatId="accent1" phldr="1"/>
      <dgm:spPr/>
    </dgm:pt>
    <dgm:pt modelId="{A564F8A4-841F-4F88-A866-2E2976B9D2A7}">
      <dgm:prSet phldrT="[Текст]"/>
      <dgm:spPr/>
      <dgm:t>
        <a:bodyPr/>
        <a:lstStyle/>
        <a:p>
          <a:r>
            <a:rPr lang="ru-RU" dirty="0"/>
            <a:t>ВСПОМОГАТ</a:t>
          </a:r>
        </a:p>
        <a:p>
          <a:r>
            <a:rPr lang="ru-RU" dirty="0"/>
            <a:t>ГЛАГОЛ</a:t>
          </a:r>
        </a:p>
      </dgm:t>
    </dgm:pt>
    <dgm:pt modelId="{4649177C-F664-4241-91BA-6893E7B3AF4C}" type="parTrans" cxnId="{155B6446-A00C-47B6-8A87-AF427C641F66}">
      <dgm:prSet/>
      <dgm:spPr/>
      <dgm:t>
        <a:bodyPr/>
        <a:lstStyle/>
        <a:p>
          <a:endParaRPr lang="ru-RU"/>
        </a:p>
      </dgm:t>
    </dgm:pt>
    <dgm:pt modelId="{DE45ED1C-976B-404A-B234-35018A893FB6}" type="sibTrans" cxnId="{155B6446-A00C-47B6-8A87-AF427C641F66}">
      <dgm:prSet/>
      <dgm:spPr/>
      <dgm:t>
        <a:bodyPr/>
        <a:lstStyle/>
        <a:p>
          <a:endParaRPr lang="ru-RU"/>
        </a:p>
      </dgm:t>
    </dgm:pt>
    <dgm:pt modelId="{CD2D6DD9-0393-4F62-97D9-617F7BF45AA7}">
      <dgm:prSet phldrT="[Текст]"/>
      <dgm:spPr/>
      <dgm:t>
        <a:bodyPr/>
        <a:lstStyle/>
        <a:p>
          <a:r>
            <a:rPr lang="ru-RU"/>
            <a:t>ПОДЛЕЖАЩЕЕ</a:t>
          </a:r>
        </a:p>
      </dgm:t>
    </dgm:pt>
    <dgm:pt modelId="{370BAFE7-7861-4BEE-8533-3F7FAEFE4C72}" type="parTrans" cxnId="{BEA54EF8-7DFE-484A-9F0D-296B752847FF}">
      <dgm:prSet/>
      <dgm:spPr/>
      <dgm:t>
        <a:bodyPr/>
        <a:lstStyle/>
        <a:p>
          <a:endParaRPr lang="ru-RU"/>
        </a:p>
      </dgm:t>
    </dgm:pt>
    <dgm:pt modelId="{ABE4E22B-C0AC-4B8F-AD59-64950B10FFD4}" type="sibTrans" cxnId="{BEA54EF8-7DFE-484A-9F0D-296B752847FF}">
      <dgm:prSet/>
      <dgm:spPr/>
      <dgm:t>
        <a:bodyPr/>
        <a:lstStyle/>
        <a:p>
          <a:endParaRPr lang="ru-RU"/>
        </a:p>
      </dgm:t>
    </dgm:pt>
    <dgm:pt modelId="{77D2FDE1-7FE6-4C37-AC68-1934799396B6}">
      <dgm:prSet phldrT="[Текст]"/>
      <dgm:spPr/>
      <dgm:t>
        <a:bodyPr/>
        <a:lstStyle/>
        <a:p>
          <a:r>
            <a:rPr lang="ru-RU"/>
            <a:t>СКАЗУЕМОЕ</a:t>
          </a:r>
        </a:p>
      </dgm:t>
    </dgm:pt>
    <dgm:pt modelId="{C18A0257-60F3-4042-A8D4-A3CA34D0983F}" type="parTrans" cxnId="{21EF14EE-54E6-4CA7-A353-5558E5FCC895}">
      <dgm:prSet/>
      <dgm:spPr/>
      <dgm:t>
        <a:bodyPr/>
        <a:lstStyle/>
        <a:p>
          <a:endParaRPr lang="ru-RU"/>
        </a:p>
      </dgm:t>
    </dgm:pt>
    <dgm:pt modelId="{7FE71399-E9EC-4E09-B4FF-2C473106453B}" type="sibTrans" cxnId="{21EF14EE-54E6-4CA7-A353-5558E5FCC895}">
      <dgm:prSet/>
      <dgm:spPr/>
      <dgm:t>
        <a:bodyPr/>
        <a:lstStyle/>
        <a:p>
          <a:endParaRPr lang="ru-RU"/>
        </a:p>
      </dgm:t>
    </dgm:pt>
    <dgm:pt modelId="{E94801FD-5D01-45BB-9A31-51E167AC8191}" type="pres">
      <dgm:prSet presAssocID="{9533C795-BBBB-4A5D-87BF-C7DA257FA445}" presName="CompostProcess" presStyleCnt="0">
        <dgm:presLayoutVars>
          <dgm:dir/>
          <dgm:resizeHandles val="exact"/>
        </dgm:presLayoutVars>
      </dgm:prSet>
      <dgm:spPr/>
    </dgm:pt>
    <dgm:pt modelId="{0FBE9D38-D407-488E-8B33-C19AEEF5AADE}" type="pres">
      <dgm:prSet presAssocID="{9533C795-BBBB-4A5D-87BF-C7DA257FA445}" presName="arrow" presStyleLbl="bgShp" presStyleIdx="0" presStyleCnt="1" custLinFactNeighborX="-7456" custLinFactNeighborY="6696"/>
      <dgm:spPr/>
    </dgm:pt>
    <dgm:pt modelId="{CE5A8943-6B1C-4123-BEF1-B58919A60EC8}" type="pres">
      <dgm:prSet presAssocID="{9533C795-BBBB-4A5D-87BF-C7DA257FA445}" presName="linearProcess" presStyleCnt="0"/>
      <dgm:spPr/>
    </dgm:pt>
    <dgm:pt modelId="{A3EE2561-C2E9-4E33-99F4-98DF91CDBECF}" type="pres">
      <dgm:prSet presAssocID="{A564F8A4-841F-4F88-A866-2E2976B9D2A7}" presName="textNode" presStyleLbl="node1" presStyleIdx="0" presStyleCnt="3" custLinFactNeighborX="3380" custLinFactNeighborY="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916E4-0E17-4EDE-B752-D5F051E42769}" type="pres">
      <dgm:prSet presAssocID="{DE45ED1C-976B-404A-B234-35018A893FB6}" presName="sibTrans" presStyleCnt="0"/>
      <dgm:spPr/>
    </dgm:pt>
    <dgm:pt modelId="{AE77EF5F-AB9D-4F52-9878-B3DF2C36608B}" type="pres">
      <dgm:prSet presAssocID="{CD2D6DD9-0393-4F62-97D9-617F7BF45AA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65A51-787B-4409-B99D-9EBA539FF9D8}" type="pres">
      <dgm:prSet presAssocID="{ABE4E22B-C0AC-4B8F-AD59-64950B10FFD4}" presName="sibTrans" presStyleCnt="0"/>
      <dgm:spPr/>
    </dgm:pt>
    <dgm:pt modelId="{14661D40-6D72-4F2C-A1F5-AF7840E6E9A1}" type="pres">
      <dgm:prSet presAssocID="{77D2FDE1-7FE6-4C37-AC68-1934799396B6}" presName="textNode" presStyleLbl="node1" presStyleIdx="2" presStyleCnt="3" custLinFactNeighborX="51717" custLinFactNeighborY="-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1FFB22-D4D8-4DC8-81D6-B2AF1145957A}" type="presOf" srcId="{77D2FDE1-7FE6-4C37-AC68-1934799396B6}" destId="{14661D40-6D72-4F2C-A1F5-AF7840E6E9A1}" srcOrd="0" destOrd="0" presId="urn:microsoft.com/office/officeart/2005/8/layout/hProcess9"/>
    <dgm:cxn modelId="{21EF14EE-54E6-4CA7-A353-5558E5FCC895}" srcId="{9533C795-BBBB-4A5D-87BF-C7DA257FA445}" destId="{77D2FDE1-7FE6-4C37-AC68-1934799396B6}" srcOrd="2" destOrd="0" parTransId="{C18A0257-60F3-4042-A8D4-A3CA34D0983F}" sibTransId="{7FE71399-E9EC-4E09-B4FF-2C473106453B}"/>
    <dgm:cxn modelId="{155B6446-A00C-47B6-8A87-AF427C641F66}" srcId="{9533C795-BBBB-4A5D-87BF-C7DA257FA445}" destId="{A564F8A4-841F-4F88-A866-2E2976B9D2A7}" srcOrd="0" destOrd="0" parTransId="{4649177C-F664-4241-91BA-6893E7B3AF4C}" sibTransId="{DE45ED1C-976B-404A-B234-35018A893FB6}"/>
    <dgm:cxn modelId="{BEA54EF8-7DFE-484A-9F0D-296B752847FF}" srcId="{9533C795-BBBB-4A5D-87BF-C7DA257FA445}" destId="{CD2D6DD9-0393-4F62-97D9-617F7BF45AA7}" srcOrd="1" destOrd="0" parTransId="{370BAFE7-7861-4BEE-8533-3F7FAEFE4C72}" sibTransId="{ABE4E22B-C0AC-4B8F-AD59-64950B10FFD4}"/>
    <dgm:cxn modelId="{2478B4B7-140E-4393-AD11-6C991579EB2C}" type="presOf" srcId="{CD2D6DD9-0393-4F62-97D9-617F7BF45AA7}" destId="{AE77EF5F-AB9D-4F52-9878-B3DF2C36608B}" srcOrd="0" destOrd="0" presId="urn:microsoft.com/office/officeart/2005/8/layout/hProcess9"/>
    <dgm:cxn modelId="{3A2836FF-CA3C-431E-A1F2-46058BB6A95A}" type="presOf" srcId="{A564F8A4-841F-4F88-A866-2E2976B9D2A7}" destId="{A3EE2561-C2E9-4E33-99F4-98DF91CDBECF}" srcOrd="0" destOrd="0" presId="urn:microsoft.com/office/officeart/2005/8/layout/hProcess9"/>
    <dgm:cxn modelId="{2842516A-F3EC-407C-A4F3-5289FB2CEB68}" type="presOf" srcId="{9533C795-BBBB-4A5D-87BF-C7DA257FA445}" destId="{E94801FD-5D01-45BB-9A31-51E167AC8191}" srcOrd="0" destOrd="0" presId="urn:microsoft.com/office/officeart/2005/8/layout/hProcess9"/>
    <dgm:cxn modelId="{1A800611-5B4B-4D9C-B969-C35860635FFE}" type="presParOf" srcId="{E94801FD-5D01-45BB-9A31-51E167AC8191}" destId="{0FBE9D38-D407-488E-8B33-C19AEEF5AADE}" srcOrd="0" destOrd="0" presId="urn:microsoft.com/office/officeart/2005/8/layout/hProcess9"/>
    <dgm:cxn modelId="{CBCEAF75-200B-49C5-B34D-3DC945DDB190}" type="presParOf" srcId="{E94801FD-5D01-45BB-9A31-51E167AC8191}" destId="{CE5A8943-6B1C-4123-BEF1-B58919A60EC8}" srcOrd="1" destOrd="0" presId="urn:microsoft.com/office/officeart/2005/8/layout/hProcess9"/>
    <dgm:cxn modelId="{09A274B1-B19B-4A5F-9270-36E0F6A10B92}" type="presParOf" srcId="{CE5A8943-6B1C-4123-BEF1-B58919A60EC8}" destId="{A3EE2561-C2E9-4E33-99F4-98DF91CDBECF}" srcOrd="0" destOrd="0" presId="urn:microsoft.com/office/officeart/2005/8/layout/hProcess9"/>
    <dgm:cxn modelId="{B8363678-06A8-4DB1-8FD8-62EBDC58215F}" type="presParOf" srcId="{CE5A8943-6B1C-4123-BEF1-B58919A60EC8}" destId="{00D916E4-0E17-4EDE-B752-D5F051E42769}" srcOrd="1" destOrd="0" presId="urn:microsoft.com/office/officeart/2005/8/layout/hProcess9"/>
    <dgm:cxn modelId="{88072CC4-A7E6-4DB6-9B36-CF94AD6BCAF4}" type="presParOf" srcId="{CE5A8943-6B1C-4123-BEF1-B58919A60EC8}" destId="{AE77EF5F-AB9D-4F52-9878-B3DF2C36608B}" srcOrd="2" destOrd="0" presId="urn:microsoft.com/office/officeart/2005/8/layout/hProcess9"/>
    <dgm:cxn modelId="{EBA43D66-8672-4EBC-B88B-0A0EBA924178}" type="presParOf" srcId="{CE5A8943-6B1C-4123-BEF1-B58919A60EC8}" destId="{75565A51-787B-4409-B99D-9EBA539FF9D8}" srcOrd="3" destOrd="0" presId="urn:microsoft.com/office/officeart/2005/8/layout/hProcess9"/>
    <dgm:cxn modelId="{B343FF44-42BC-4FB0-A232-39CB7943AC1C}" type="presParOf" srcId="{CE5A8943-6B1C-4123-BEF1-B58919A60EC8}" destId="{14661D40-6D72-4F2C-A1F5-AF7840E6E9A1}" srcOrd="4" destOrd="0" presId="urn:microsoft.com/office/officeart/2005/8/layout/hProcess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33C795-BBBB-4A5D-87BF-C7DA257FA445}" type="doc">
      <dgm:prSet loTypeId="urn:microsoft.com/office/officeart/2005/8/layout/hProcess9" loCatId="process" qsTypeId="urn:microsoft.com/office/officeart/2005/8/quickstyle/3d1" qsCatId="3D" csTypeId="urn:microsoft.com/office/officeart/2005/8/colors/accent2_3" csCatId="accent2" phldr="1"/>
      <dgm:spPr/>
    </dgm:pt>
    <dgm:pt modelId="{A564F8A4-841F-4F88-A866-2E2976B9D2A7}">
      <dgm:prSet phldrT="[Текст]"/>
      <dgm:spPr/>
      <dgm:t>
        <a:bodyPr/>
        <a:lstStyle/>
        <a:p>
          <a:r>
            <a:rPr lang="ru-RU" dirty="0"/>
            <a:t>ВСПОМОГАТ</a:t>
          </a:r>
        </a:p>
        <a:p>
          <a:r>
            <a:rPr lang="ru-RU" dirty="0"/>
            <a:t>ГЛАГОЛ</a:t>
          </a:r>
        </a:p>
      </dgm:t>
    </dgm:pt>
    <dgm:pt modelId="{4649177C-F664-4241-91BA-6893E7B3AF4C}" type="parTrans" cxnId="{155B6446-A00C-47B6-8A87-AF427C641F66}">
      <dgm:prSet/>
      <dgm:spPr/>
      <dgm:t>
        <a:bodyPr/>
        <a:lstStyle/>
        <a:p>
          <a:endParaRPr lang="ru-RU"/>
        </a:p>
      </dgm:t>
    </dgm:pt>
    <dgm:pt modelId="{DE45ED1C-976B-404A-B234-35018A893FB6}" type="sibTrans" cxnId="{155B6446-A00C-47B6-8A87-AF427C641F66}">
      <dgm:prSet/>
      <dgm:spPr/>
      <dgm:t>
        <a:bodyPr/>
        <a:lstStyle/>
        <a:p>
          <a:endParaRPr lang="ru-RU"/>
        </a:p>
      </dgm:t>
    </dgm:pt>
    <dgm:pt modelId="{CD2D6DD9-0393-4F62-97D9-617F7BF45AA7}">
      <dgm:prSet phldrT="[Текст]"/>
      <dgm:spPr/>
      <dgm:t>
        <a:bodyPr/>
        <a:lstStyle/>
        <a:p>
          <a:r>
            <a:rPr lang="ru-RU" dirty="0"/>
            <a:t>ПОДЛЕЖАЩЕЕ</a:t>
          </a:r>
        </a:p>
      </dgm:t>
    </dgm:pt>
    <dgm:pt modelId="{370BAFE7-7861-4BEE-8533-3F7FAEFE4C72}" type="parTrans" cxnId="{BEA54EF8-7DFE-484A-9F0D-296B752847FF}">
      <dgm:prSet/>
      <dgm:spPr/>
      <dgm:t>
        <a:bodyPr/>
        <a:lstStyle/>
        <a:p>
          <a:endParaRPr lang="ru-RU"/>
        </a:p>
      </dgm:t>
    </dgm:pt>
    <dgm:pt modelId="{ABE4E22B-C0AC-4B8F-AD59-64950B10FFD4}" type="sibTrans" cxnId="{BEA54EF8-7DFE-484A-9F0D-296B752847FF}">
      <dgm:prSet/>
      <dgm:spPr/>
      <dgm:t>
        <a:bodyPr/>
        <a:lstStyle/>
        <a:p>
          <a:endParaRPr lang="ru-RU"/>
        </a:p>
      </dgm:t>
    </dgm:pt>
    <dgm:pt modelId="{77D2FDE1-7FE6-4C37-AC68-1934799396B6}">
      <dgm:prSet phldrT="[Текст]"/>
      <dgm:spPr/>
      <dgm:t>
        <a:bodyPr/>
        <a:lstStyle/>
        <a:p>
          <a:r>
            <a:rPr lang="ru-RU" dirty="0"/>
            <a:t>СКАЗУЕМОЕ</a:t>
          </a:r>
        </a:p>
      </dgm:t>
    </dgm:pt>
    <dgm:pt modelId="{C18A0257-60F3-4042-A8D4-A3CA34D0983F}" type="parTrans" cxnId="{21EF14EE-54E6-4CA7-A353-5558E5FCC895}">
      <dgm:prSet/>
      <dgm:spPr/>
      <dgm:t>
        <a:bodyPr/>
        <a:lstStyle/>
        <a:p>
          <a:endParaRPr lang="ru-RU"/>
        </a:p>
      </dgm:t>
    </dgm:pt>
    <dgm:pt modelId="{7FE71399-E9EC-4E09-B4FF-2C473106453B}" type="sibTrans" cxnId="{21EF14EE-54E6-4CA7-A353-5558E5FCC895}">
      <dgm:prSet/>
      <dgm:spPr/>
      <dgm:t>
        <a:bodyPr/>
        <a:lstStyle/>
        <a:p>
          <a:endParaRPr lang="ru-RU"/>
        </a:p>
      </dgm:t>
    </dgm:pt>
    <dgm:pt modelId="{E94801FD-5D01-45BB-9A31-51E167AC8191}" type="pres">
      <dgm:prSet presAssocID="{9533C795-BBBB-4A5D-87BF-C7DA257FA445}" presName="CompostProcess" presStyleCnt="0">
        <dgm:presLayoutVars>
          <dgm:dir/>
          <dgm:resizeHandles val="exact"/>
        </dgm:presLayoutVars>
      </dgm:prSet>
      <dgm:spPr/>
    </dgm:pt>
    <dgm:pt modelId="{0FBE9D38-D407-488E-8B33-C19AEEF5AADE}" type="pres">
      <dgm:prSet presAssocID="{9533C795-BBBB-4A5D-87BF-C7DA257FA445}" presName="arrow" presStyleLbl="bgShp" presStyleIdx="0" presStyleCnt="1" custLinFactNeighborX="-8824" custLinFactNeighborY="23214"/>
      <dgm:spPr/>
    </dgm:pt>
    <dgm:pt modelId="{CE5A8943-6B1C-4123-BEF1-B58919A60EC8}" type="pres">
      <dgm:prSet presAssocID="{9533C795-BBBB-4A5D-87BF-C7DA257FA445}" presName="linearProcess" presStyleCnt="0"/>
      <dgm:spPr/>
    </dgm:pt>
    <dgm:pt modelId="{A3EE2561-C2E9-4E33-99F4-98DF91CDBECF}" type="pres">
      <dgm:prSet presAssocID="{A564F8A4-841F-4F88-A866-2E2976B9D2A7}" presName="textNode" presStyleLbl="node1" presStyleIdx="0" presStyleCnt="3" custLinFactNeighborX="-72799" custLinFactNeighborY="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916E4-0E17-4EDE-B752-D5F051E42769}" type="pres">
      <dgm:prSet presAssocID="{DE45ED1C-976B-404A-B234-35018A893FB6}" presName="sibTrans" presStyleCnt="0"/>
      <dgm:spPr/>
    </dgm:pt>
    <dgm:pt modelId="{AE77EF5F-AB9D-4F52-9878-B3DF2C36608B}" type="pres">
      <dgm:prSet presAssocID="{CD2D6DD9-0393-4F62-97D9-617F7BF45AA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65A51-787B-4409-B99D-9EBA539FF9D8}" type="pres">
      <dgm:prSet presAssocID="{ABE4E22B-C0AC-4B8F-AD59-64950B10FFD4}" presName="sibTrans" presStyleCnt="0"/>
      <dgm:spPr/>
    </dgm:pt>
    <dgm:pt modelId="{14661D40-6D72-4F2C-A1F5-AF7840E6E9A1}" type="pres">
      <dgm:prSet presAssocID="{77D2FDE1-7FE6-4C37-AC68-1934799396B6}" presName="textNode" presStyleLbl="node1" presStyleIdx="2" presStyleCnt="3" custLinFactNeighborX="51717" custLinFactNeighborY="-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FCED91-D6D9-458C-8095-D874BEE3821D}" type="presOf" srcId="{9533C795-BBBB-4A5D-87BF-C7DA257FA445}" destId="{E94801FD-5D01-45BB-9A31-51E167AC8191}" srcOrd="0" destOrd="0" presId="urn:microsoft.com/office/officeart/2005/8/layout/hProcess9"/>
    <dgm:cxn modelId="{21EF14EE-54E6-4CA7-A353-5558E5FCC895}" srcId="{9533C795-BBBB-4A5D-87BF-C7DA257FA445}" destId="{77D2FDE1-7FE6-4C37-AC68-1934799396B6}" srcOrd="2" destOrd="0" parTransId="{C18A0257-60F3-4042-A8D4-A3CA34D0983F}" sibTransId="{7FE71399-E9EC-4E09-B4FF-2C473106453B}"/>
    <dgm:cxn modelId="{155B6446-A00C-47B6-8A87-AF427C641F66}" srcId="{9533C795-BBBB-4A5D-87BF-C7DA257FA445}" destId="{A564F8A4-841F-4F88-A866-2E2976B9D2A7}" srcOrd="0" destOrd="0" parTransId="{4649177C-F664-4241-91BA-6893E7B3AF4C}" sibTransId="{DE45ED1C-976B-404A-B234-35018A893FB6}"/>
    <dgm:cxn modelId="{BEA54EF8-7DFE-484A-9F0D-296B752847FF}" srcId="{9533C795-BBBB-4A5D-87BF-C7DA257FA445}" destId="{CD2D6DD9-0393-4F62-97D9-617F7BF45AA7}" srcOrd="1" destOrd="0" parTransId="{370BAFE7-7861-4BEE-8533-3F7FAEFE4C72}" sibTransId="{ABE4E22B-C0AC-4B8F-AD59-64950B10FFD4}"/>
    <dgm:cxn modelId="{8E36C956-15D3-494F-A7A7-55B57D607FC3}" type="presOf" srcId="{77D2FDE1-7FE6-4C37-AC68-1934799396B6}" destId="{14661D40-6D72-4F2C-A1F5-AF7840E6E9A1}" srcOrd="0" destOrd="0" presId="urn:microsoft.com/office/officeart/2005/8/layout/hProcess9"/>
    <dgm:cxn modelId="{FF697EA2-235E-4BCB-8A2A-8A1D1DD4F718}" type="presOf" srcId="{A564F8A4-841F-4F88-A866-2E2976B9D2A7}" destId="{A3EE2561-C2E9-4E33-99F4-98DF91CDBECF}" srcOrd="0" destOrd="0" presId="urn:microsoft.com/office/officeart/2005/8/layout/hProcess9"/>
    <dgm:cxn modelId="{0F737D8B-765A-4346-A1B8-FAF3B29E21A7}" type="presOf" srcId="{CD2D6DD9-0393-4F62-97D9-617F7BF45AA7}" destId="{AE77EF5F-AB9D-4F52-9878-B3DF2C36608B}" srcOrd="0" destOrd="0" presId="urn:microsoft.com/office/officeart/2005/8/layout/hProcess9"/>
    <dgm:cxn modelId="{5721A553-2E8B-4AEF-AAEA-442D3385402E}" type="presParOf" srcId="{E94801FD-5D01-45BB-9A31-51E167AC8191}" destId="{0FBE9D38-D407-488E-8B33-C19AEEF5AADE}" srcOrd="0" destOrd="0" presId="urn:microsoft.com/office/officeart/2005/8/layout/hProcess9"/>
    <dgm:cxn modelId="{4F9E8767-BCFE-4EF0-9925-B51F9634FBAE}" type="presParOf" srcId="{E94801FD-5D01-45BB-9A31-51E167AC8191}" destId="{CE5A8943-6B1C-4123-BEF1-B58919A60EC8}" srcOrd="1" destOrd="0" presId="urn:microsoft.com/office/officeart/2005/8/layout/hProcess9"/>
    <dgm:cxn modelId="{3D99D68F-C1DE-46BC-98B0-D1F2B0EDA773}" type="presParOf" srcId="{CE5A8943-6B1C-4123-BEF1-B58919A60EC8}" destId="{A3EE2561-C2E9-4E33-99F4-98DF91CDBECF}" srcOrd="0" destOrd="0" presId="urn:microsoft.com/office/officeart/2005/8/layout/hProcess9"/>
    <dgm:cxn modelId="{ED03CD1A-A4A2-44AD-87BA-1A5A841716A2}" type="presParOf" srcId="{CE5A8943-6B1C-4123-BEF1-B58919A60EC8}" destId="{00D916E4-0E17-4EDE-B752-D5F051E42769}" srcOrd="1" destOrd="0" presId="urn:microsoft.com/office/officeart/2005/8/layout/hProcess9"/>
    <dgm:cxn modelId="{CC903C3E-E1FF-42A5-AAD6-CCADE0774B1E}" type="presParOf" srcId="{CE5A8943-6B1C-4123-BEF1-B58919A60EC8}" destId="{AE77EF5F-AB9D-4F52-9878-B3DF2C36608B}" srcOrd="2" destOrd="0" presId="urn:microsoft.com/office/officeart/2005/8/layout/hProcess9"/>
    <dgm:cxn modelId="{3054ACF9-14CB-4FD1-B1C8-7CCD4DAF761E}" type="presParOf" srcId="{CE5A8943-6B1C-4123-BEF1-B58919A60EC8}" destId="{75565A51-787B-4409-B99D-9EBA539FF9D8}" srcOrd="3" destOrd="0" presId="urn:microsoft.com/office/officeart/2005/8/layout/hProcess9"/>
    <dgm:cxn modelId="{BDC53A44-C631-4845-B181-D7AE38CE1065}" type="presParOf" srcId="{CE5A8943-6B1C-4123-BEF1-B58919A60EC8}" destId="{14661D40-6D72-4F2C-A1F5-AF7840E6E9A1}" srcOrd="4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33C795-BBBB-4A5D-87BF-C7DA257FA445}" type="doc">
      <dgm:prSet loTypeId="urn:microsoft.com/office/officeart/2005/8/layout/hProcess9" loCatId="process" qsTypeId="urn:microsoft.com/office/officeart/2005/8/quickstyle/3d1" qsCatId="3D" csTypeId="urn:microsoft.com/office/officeart/2005/8/colors/accent2_3" csCatId="accent2" phldr="1"/>
      <dgm:spPr/>
    </dgm:pt>
    <dgm:pt modelId="{A564F8A4-841F-4F88-A866-2E2976B9D2A7}">
      <dgm:prSet phldrT="[Текст]"/>
      <dgm:spPr/>
      <dgm:t>
        <a:bodyPr/>
        <a:lstStyle/>
        <a:p>
          <a:r>
            <a:rPr lang="ru-RU" dirty="0"/>
            <a:t>ВСПОМОГАТ</a:t>
          </a:r>
        </a:p>
        <a:p>
          <a:r>
            <a:rPr lang="ru-RU" dirty="0"/>
            <a:t>ГЛАГОЛ</a:t>
          </a:r>
        </a:p>
      </dgm:t>
    </dgm:pt>
    <dgm:pt modelId="{4649177C-F664-4241-91BA-6893E7B3AF4C}" type="parTrans" cxnId="{155B6446-A00C-47B6-8A87-AF427C641F66}">
      <dgm:prSet/>
      <dgm:spPr/>
      <dgm:t>
        <a:bodyPr/>
        <a:lstStyle/>
        <a:p>
          <a:endParaRPr lang="ru-RU"/>
        </a:p>
      </dgm:t>
    </dgm:pt>
    <dgm:pt modelId="{DE45ED1C-976B-404A-B234-35018A893FB6}" type="sibTrans" cxnId="{155B6446-A00C-47B6-8A87-AF427C641F66}">
      <dgm:prSet/>
      <dgm:spPr/>
      <dgm:t>
        <a:bodyPr/>
        <a:lstStyle/>
        <a:p>
          <a:endParaRPr lang="ru-RU"/>
        </a:p>
      </dgm:t>
    </dgm:pt>
    <dgm:pt modelId="{CD2D6DD9-0393-4F62-97D9-617F7BF45AA7}">
      <dgm:prSet phldrT="[Текст]"/>
      <dgm:spPr/>
      <dgm:t>
        <a:bodyPr/>
        <a:lstStyle/>
        <a:p>
          <a:r>
            <a:rPr lang="ru-RU" dirty="0"/>
            <a:t>ПОДЛЕЖАЩЕЕ</a:t>
          </a:r>
        </a:p>
      </dgm:t>
    </dgm:pt>
    <dgm:pt modelId="{370BAFE7-7861-4BEE-8533-3F7FAEFE4C72}" type="parTrans" cxnId="{BEA54EF8-7DFE-484A-9F0D-296B752847FF}">
      <dgm:prSet/>
      <dgm:spPr/>
      <dgm:t>
        <a:bodyPr/>
        <a:lstStyle/>
        <a:p>
          <a:endParaRPr lang="ru-RU"/>
        </a:p>
      </dgm:t>
    </dgm:pt>
    <dgm:pt modelId="{ABE4E22B-C0AC-4B8F-AD59-64950B10FFD4}" type="sibTrans" cxnId="{BEA54EF8-7DFE-484A-9F0D-296B752847FF}">
      <dgm:prSet/>
      <dgm:spPr/>
      <dgm:t>
        <a:bodyPr/>
        <a:lstStyle/>
        <a:p>
          <a:endParaRPr lang="ru-RU"/>
        </a:p>
      </dgm:t>
    </dgm:pt>
    <dgm:pt modelId="{77D2FDE1-7FE6-4C37-AC68-1934799396B6}">
      <dgm:prSet phldrT="[Текст]"/>
      <dgm:spPr/>
      <dgm:t>
        <a:bodyPr/>
        <a:lstStyle/>
        <a:p>
          <a:r>
            <a:rPr lang="ru-RU" dirty="0"/>
            <a:t>СКАЗУЕМОЕ</a:t>
          </a:r>
        </a:p>
      </dgm:t>
    </dgm:pt>
    <dgm:pt modelId="{C18A0257-60F3-4042-A8D4-A3CA34D0983F}" type="parTrans" cxnId="{21EF14EE-54E6-4CA7-A353-5558E5FCC895}">
      <dgm:prSet/>
      <dgm:spPr/>
      <dgm:t>
        <a:bodyPr/>
        <a:lstStyle/>
        <a:p>
          <a:endParaRPr lang="ru-RU"/>
        </a:p>
      </dgm:t>
    </dgm:pt>
    <dgm:pt modelId="{7FE71399-E9EC-4E09-B4FF-2C473106453B}" type="sibTrans" cxnId="{21EF14EE-54E6-4CA7-A353-5558E5FCC895}">
      <dgm:prSet/>
      <dgm:spPr/>
      <dgm:t>
        <a:bodyPr/>
        <a:lstStyle/>
        <a:p>
          <a:endParaRPr lang="ru-RU"/>
        </a:p>
      </dgm:t>
    </dgm:pt>
    <dgm:pt modelId="{E94801FD-5D01-45BB-9A31-51E167AC8191}" type="pres">
      <dgm:prSet presAssocID="{9533C795-BBBB-4A5D-87BF-C7DA257FA445}" presName="CompostProcess" presStyleCnt="0">
        <dgm:presLayoutVars>
          <dgm:dir/>
          <dgm:resizeHandles val="exact"/>
        </dgm:presLayoutVars>
      </dgm:prSet>
      <dgm:spPr/>
    </dgm:pt>
    <dgm:pt modelId="{0FBE9D38-D407-488E-8B33-C19AEEF5AADE}" type="pres">
      <dgm:prSet presAssocID="{9533C795-BBBB-4A5D-87BF-C7DA257FA445}" presName="arrow" presStyleLbl="bgShp" presStyleIdx="0" presStyleCnt="1" custLinFactNeighborX="-8824" custLinFactNeighborY="23214"/>
      <dgm:spPr/>
    </dgm:pt>
    <dgm:pt modelId="{CE5A8943-6B1C-4123-BEF1-B58919A60EC8}" type="pres">
      <dgm:prSet presAssocID="{9533C795-BBBB-4A5D-87BF-C7DA257FA445}" presName="linearProcess" presStyleCnt="0"/>
      <dgm:spPr/>
    </dgm:pt>
    <dgm:pt modelId="{A3EE2561-C2E9-4E33-99F4-98DF91CDBECF}" type="pres">
      <dgm:prSet presAssocID="{A564F8A4-841F-4F88-A866-2E2976B9D2A7}" presName="textNode" presStyleLbl="node1" presStyleIdx="0" presStyleCnt="3" custLinFactNeighborX="-72799" custLinFactNeighborY="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916E4-0E17-4EDE-B752-D5F051E42769}" type="pres">
      <dgm:prSet presAssocID="{DE45ED1C-976B-404A-B234-35018A893FB6}" presName="sibTrans" presStyleCnt="0"/>
      <dgm:spPr/>
    </dgm:pt>
    <dgm:pt modelId="{AE77EF5F-AB9D-4F52-9878-B3DF2C36608B}" type="pres">
      <dgm:prSet presAssocID="{CD2D6DD9-0393-4F62-97D9-617F7BF45AA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65A51-787B-4409-B99D-9EBA539FF9D8}" type="pres">
      <dgm:prSet presAssocID="{ABE4E22B-C0AC-4B8F-AD59-64950B10FFD4}" presName="sibTrans" presStyleCnt="0"/>
      <dgm:spPr/>
    </dgm:pt>
    <dgm:pt modelId="{14661D40-6D72-4F2C-A1F5-AF7840E6E9A1}" type="pres">
      <dgm:prSet presAssocID="{77D2FDE1-7FE6-4C37-AC68-1934799396B6}" presName="textNode" presStyleLbl="node1" presStyleIdx="2" presStyleCnt="3" custLinFactNeighborX="51717" custLinFactNeighborY="-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BF034D-D9E6-4F46-AB10-10C589CA4F39}" type="presOf" srcId="{CD2D6DD9-0393-4F62-97D9-617F7BF45AA7}" destId="{AE77EF5F-AB9D-4F52-9878-B3DF2C36608B}" srcOrd="0" destOrd="0" presId="urn:microsoft.com/office/officeart/2005/8/layout/hProcess9"/>
    <dgm:cxn modelId="{21EF14EE-54E6-4CA7-A353-5558E5FCC895}" srcId="{9533C795-BBBB-4A5D-87BF-C7DA257FA445}" destId="{77D2FDE1-7FE6-4C37-AC68-1934799396B6}" srcOrd="2" destOrd="0" parTransId="{C18A0257-60F3-4042-A8D4-A3CA34D0983F}" sibTransId="{7FE71399-E9EC-4E09-B4FF-2C473106453B}"/>
    <dgm:cxn modelId="{E4303898-E894-4A59-9A6A-8556A83B0F71}" type="presOf" srcId="{9533C795-BBBB-4A5D-87BF-C7DA257FA445}" destId="{E94801FD-5D01-45BB-9A31-51E167AC8191}" srcOrd="0" destOrd="0" presId="urn:microsoft.com/office/officeart/2005/8/layout/hProcess9"/>
    <dgm:cxn modelId="{155B6446-A00C-47B6-8A87-AF427C641F66}" srcId="{9533C795-BBBB-4A5D-87BF-C7DA257FA445}" destId="{A564F8A4-841F-4F88-A866-2E2976B9D2A7}" srcOrd="0" destOrd="0" parTransId="{4649177C-F664-4241-91BA-6893E7B3AF4C}" sibTransId="{DE45ED1C-976B-404A-B234-35018A893FB6}"/>
    <dgm:cxn modelId="{2DC10468-1D90-449C-BB6E-9E9492C6B234}" type="presOf" srcId="{77D2FDE1-7FE6-4C37-AC68-1934799396B6}" destId="{14661D40-6D72-4F2C-A1F5-AF7840E6E9A1}" srcOrd="0" destOrd="0" presId="urn:microsoft.com/office/officeart/2005/8/layout/hProcess9"/>
    <dgm:cxn modelId="{BEA54EF8-7DFE-484A-9F0D-296B752847FF}" srcId="{9533C795-BBBB-4A5D-87BF-C7DA257FA445}" destId="{CD2D6DD9-0393-4F62-97D9-617F7BF45AA7}" srcOrd="1" destOrd="0" parTransId="{370BAFE7-7861-4BEE-8533-3F7FAEFE4C72}" sibTransId="{ABE4E22B-C0AC-4B8F-AD59-64950B10FFD4}"/>
    <dgm:cxn modelId="{A1ACFDC7-C7BC-44FA-910E-E5F4354725B3}" type="presOf" srcId="{A564F8A4-841F-4F88-A866-2E2976B9D2A7}" destId="{A3EE2561-C2E9-4E33-99F4-98DF91CDBECF}" srcOrd="0" destOrd="0" presId="urn:microsoft.com/office/officeart/2005/8/layout/hProcess9"/>
    <dgm:cxn modelId="{180D7A9C-62CE-4450-9A49-7AB654C0F9B5}" type="presParOf" srcId="{E94801FD-5D01-45BB-9A31-51E167AC8191}" destId="{0FBE9D38-D407-488E-8B33-C19AEEF5AADE}" srcOrd="0" destOrd="0" presId="urn:microsoft.com/office/officeart/2005/8/layout/hProcess9"/>
    <dgm:cxn modelId="{E9646385-9D1A-47AB-900B-ADFFCD4C744C}" type="presParOf" srcId="{E94801FD-5D01-45BB-9A31-51E167AC8191}" destId="{CE5A8943-6B1C-4123-BEF1-B58919A60EC8}" srcOrd="1" destOrd="0" presId="urn:microsoft.com/office/officeart/2005/8/layout/hProcess9"/>
    <dgm:cxn modelId="{6AC8CDE1-D7A5-4EFD-96D6-8DDB7AA42C35}" type="presParOf" srcId="{CE5A8943-6B1C-4123-BEF1-B58919A60EC8}" destId="{A3EE2561-C2E9-4E33-99F4-98DF91CDBECF}" srcOrd="0" destOrd="0" presId="urn:microsoft.com/office/officeart/2005/8/layout/hProcess9"/>
    <dgm:cxn modelId="{E1508FAF-3416-4AD4-ACB2-6F18DC576776}" type="presParOf" srcId="{CE5A8943-6B1C-4123-BEF1-B58919A60EC8}" destId="{00D916E4-0E17-4EDE-B752-D5F051E42769}" srcOrd="1" destOrd="0" presId="urn:microsoft.com/office/officeart/2005/8/layout/hProcess9"/>
    <dgm:cxn modelId="{8CCF9755-F529-4B48-9E58-F1DD55BDA20E}" type="presParOf" srcId="{CE5A8943-6B1C-4123-BEF1-B58919A60EC8}" destId="{AE77EF5F-AB9D-4F52-9878-B3DF2C36608B}" srcOrd="2" destOrd="0" presId="urn:microsoft.com/office/officeart/2005/8/layout/hProcess9"/>
    <dgm:cxn modelId="{8B28228B-0CB5-4018-8BD7-CCA5D31BBBD1}" type="presParOf" srcId="{CE5A8943-6B1C-4123-BEF1-B58919A60EC8}" destId="{75565A51-787B-4409-B99D-9EBA539FF9D8}" srcOrd="3" destOrd="0" presId="urn:microsoft.com/office/officeart/2005/8/layout/hProcess9"/>
    <dgm:cxn modelId="{8BF646C4-5E89-4398-9407-F25643D8693E}" type="presParOf" srcId="{CE5A8943-6B1C-4123-BEF1-B58919A60EC8}" destId="{14661D40-6D72-4F2C-A1F5-AF7840E6E9A1}" srcOrd="4" destOrd="0" presId="urn:microsoft.com/office/officeart/2005/8/layout/hProcess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33C795-BBBB-4A5D-87BF-C7DA257FA445}" type="doc">
      <dgm:prSet loTypeId="urn:microsoft.com/office/officeart/2005/8/layout/hProcess9" loCatId="process" qsTypeId="urn:microsoft.com/office/officeart/2005/8/quickstyle/simple5" qsCatId="simple" csTypeId="urn:microsoft.com/office/officeart/2005/8/colors/accent1_5" csCatId="accent1" phldr="1"/>
      <dgm:spPr/>
    </dgm:pt>
    <dgm:pt modelId="{A564F8A4-841F-4F88-A866-2E2976B9D2A7}">
      <dgm:prSet phldrT="[Текст]"/>
      <dgm:spPr/>
      <dgm:t>
        <a:bodyPr/>
        <a:lstStyle/>
        <a:p>
          <a:r>
            <a:rPr lang="ru-RU"/>
            <a:t>ВСПОМОГАТ</a:t>
          </a:r>
        </a:p>
        <a:p>
          <a:r>
            <a:rPr lang="ru-RU"/>
            <a:t>ГЛАГОЛ</a:t>
          </a:r>
        </a:p>
      </dgm:t>
    </dgm:pt>
    <dgm:pt modelId="{4649177C-F664-4241-91BA-6893E7B3AF4C}" type="parTrans" cxnId="{155B6446-A00C-47B6-8A87-AF427C641F66}">
      <dgm:prSet/>
      <dgm:spPr/>
      <dgm:t>
        <a:bodyPr/>
        <a:lstStyle/>
        <a:p>
          <a:endParaRPr lang="ru-RU"/>
        </a:p>
      </dgm:t>
    </dgm:pt>
    <dgm:pt modelId="{DE45ED1C-976B-404A-B234-35018A893FB6}" type="sibTrans" cxnId="{155B6446-A00C-47B6-8A87-AF427C641F66}">
      <dgm:prSet/>
      <dgm:spPr/>
      <dgm:t>
        <a:bodyPr/>
        <a:lstStyle/>
        <a:p>
          <a:endParaRPr lang="ru-RU"/>
        </a:p>
      </dgm:t>
    </dgm:pt>
    <dgm:pt modelId="{CD2D6DD9-0393-4F62-97D9-617F7BF45AA7}">
      <dgm:prSet phldrT="[Текст]"/>
      <dgm:spPr/>
      <dgm:t>
        <a:bodyPr/>
        <a:lstStyle/>
        <a:p>
          <a:r>
            <a:rPr lang="ru-RU"/>
            <a:t>ПОДЛЕЖАЩЕЕ</a:t>
          </a:r>
        </a:p>
      </dgm:t>
    </dgm:pt>
    <dgm:pt modelId="{370BAFE7-7861-4BEE-8533-3F7FAEFE4C72}" type="parTrans" cxnId="{BEA54EF8-7DFE-484A-9F0D-296B752847FF}">
      <dgm:prSet/>
      <dgm:spPr/>
      <dgm:t>
        <a:bodyPr/>
        <a:lstStyle/>
        <a:p>
          <a:endParaRPr lang="ru-RU"/>
        </a:p>
      </dgm:t>
    </dgm:pt>
    <dgm:pt modelId="{ABE4E22B-C0AC-4B8F-AD59-64950B10FFD4}" type="sibTrans" cxnId="{BEA54EF8-7DFE-484A-9F0D-296B752847FF}">
      <dgm:prSet/>
      <dgm:spPr/>
      <dgm:t>
        <a:bodyPr/>
        <a:lstStyle/>
        <a:p>
          <a:endParaRPr lang="ru-RU"/>
        </a:p>
      </dgm:t>
    </dgm:pt>
    <dgm:pt modelId="{77D2FDE1-7FE6-4C37-AC68-1934799396B6}">
      <dgm:prSet phldrT="[Текст]"/>
      <dgm:spPr/>
      <dgm:t>
        <a:bodyPr/>
        <a:lstStyle/>
        <a:p>
          <a:r>
            <a:rPr lang="ru-RU"/>
            <a:t>СКАЗУЕМОЕ</a:t>
          </a:r>
        </a:p>
      </dgm:t>
    </dgm:pt>
    <dgm:pt modelId="{C18A0257-60F3-4042-A8D4-A3CA34D0983F}" type="parTrans" cxnId="{21EF14EE-54E6-4CA7-A353-5558E5FCC895}">
      <dgm:prSet/>
      <dgm:spPr/>
      <dgm:t>
        <a:bodyPr/>
        <a:lstStyle/>
        <a:p>
          <a:endParaRPr lang="ru-RU"/>
        </a:p>
      </dgm:t>
    </dgm:pt>
    <dgm:pt modelId="{7FE71399-E9EC-4E09-B4FF-2C473106453B}" type="sibTrans" cxnId="{21EF14EE-54E6-4CA7-A353-5558E5FCC895}">
      <dgm:prSet/>
      <dgm:spPr/>
      <dgm:t>
        <a:bodyPr/>
        <a:lstStyle/>
        <a:p>
          <a:endParaRPr lang="ru-RU"/>
        </a:p>
      </dgm:t>
    </dgm:pt>
    <dgm:pt modelId="{66E0AEB3-4EDD-4CF3-8340-CB2C1D824B2F}">
      <dgm:prSet/>
      <dgm:spPr/>
      <dgm:t>
        <a:bodyPr/>
        <a:lstStyle/>
        <a:p>
          <a:r>
            <a:rPr lang="ru-RU" dirty="0"/>
            <a:t>ВОПРОСИТ</a:t>
          </a:r>
        </a:p>
        <a:p>
          <a:r>
            <a:rPr lang="ru-RU" dirty="0"/>
            <a:t>СЛОВО</a:t>
          </a:r>
        </a:p>
      </dgm:t>
    </dgm:pt>
    <dgm:pt modelId="{9B9B0100-3EAD-4970-B6C8-CDF8FED5BE46}" type="parTrans" cxnId="{FAD39855-8ED3-495C-8F26-183926D59D7D}">
      <dgm:prSet/>
      <dgm:spPr/>
      <dgm:t>
        <a:bodyPr/>
        <a:lstStyle/>
        <a:p>
          <a:endParaRPr lang="ru-RU"/>
        </a:p>
      </dgm:t>
    </dgm:pt>
    <dgm:pt modelId="{F4BFDC11-54AB-48F1-9419-E3F227645150}" type="sibTrans" cxnId="{FAD39855-8ED3-495C-8F26-183926D59D7D}">
      <dgm:prSet/>
      <dgm:spPr/>
      <dgm:t>
        <a:bodyPr/>
        <a:lstStyle/>
        <a:p>
          <a:endParaRPr lang="ru-RU"/>
        </a:p>
      </dgm:t>
    </dgm:pt>
    <dgm:pt modelId="{E94801FD-5D01-45BB-9A31-51E167AC8191}" type="pres">
      <dgm:prSet presAssocID="{9533C795-BBBB-4A5D-87BF-C7DA257FA445}" presName="CompostProcess" presStyleCnt="0">
        <dgm:presLayoutVars>
          <dgm:dir/>
          <dgm:resizeHandles val="exact"/>
        </dgm:presLayoutVars>
      </dgm:prSet>
      <dgm:spPr/>
    </dgm:pt>
    <dgm:pt modelId="{0FBE9D38-D407-488E-8B33-C19AEEF5AADE}" type="pres">
      <dgm:prSet presAssocID="{9533C795-BBBB-4A5D-87BF-C7DA257FA445}" presName="arrow" presStyleLbl="bgShp" presStyleIdx="0" presStyleCnt="1" custLinFactNeighborX="-16912" custLinFactNeighborY="54861"/>
      <dgm:spPr/>
      <dgm:t>
        <a:bodyPr/>
        <a:lstStyle/>
        <a:p>
          <a:endParaRPr lang="ru-RU"/>
        </a:p>
      </dgm:t>
    </dgm:pt>
    <dgm:pt modelId="{CE5A8943-6B1C-4123-BEF1-B58919A60EC8}" type="pres">
      <dgm:prSet presAssocID="{9533C795-BBBB-4A5D-87BF-C7DA257FA445}" presName="linearProcess" presStyleCnt="0"/>
      <dgm:spPr/>
    </dgm:pt>
    <dgm:pt modelId="{E9D3D52E-BBAA-4F3D-AF32-FDD47A9DF891}" type="pres">
      <dgm:prSet presAssocID="{66E0AEB3-4EDD-4CF3-8340-CB2C1D824B2F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5C87D-65D7-4D97-AC32-92038DBE3995}" type="pres">
      <dgm:prSet presAssocID="{F4BFDC11-54AB-48F1-9419-E3F227645150}" presName="sibTrans" presStyleCnt="0"/>
      <dgm:spPr/>
    </dgm:pt>
    <dgm:pt modelId="{A3EE2561-C2E9-4E33-99F4-98DF91CDBECF}" type="pres">
      <dgm:prSet presAssocID="{A564F8A4-841F-4F88-A866-2E2976B9D2A7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916E4-0E17-4EDE-B752-D5F051E42769}" type="pres">
      <dgm:prSet presAssocID="{DE45ED1C-976B-404A-B234-35018A893FB6}" presName="sibTrans" presStyleCnt="0"/>
      <dgm:spPr/>
    </dgm:pt>
    <dgm:pt modelId="{AE77EF5F-AB9D-4F52-9878-B3DF2C36608B}" type="pres">
      <dgm:prSet presAssocID="{CD2D6DD9-0393-4F62-97D9-617F7BF45AA7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65A51-787B-4409-B99D-9EBA539FF9D8}" type="pres">
      <dgm:prSet presAssocID="{ABE4E22B-C0AC-4B8F-AD59-64950B10FFD4}" presName="sibTrans" presStyleCnt="0"/>
      <dgm:spPr/>
    </dgm:pt>
    <dgm:pt modelId="{14661D40-6D72-4F2C-A1F5-AF7840E6E9A1}" type="pres">
      <dgm:prSet presAssocID="{77D2FDE1-7FE6-4C37-AC68-1934799396B6}" presName="textNode" presStyleLbl="node1" presStyleIdx="3" presStyleCnt="4" custLinFactNeighborX="51717" custLinFactNeighborY="-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1C85C3-0792-401D-910A-E2FF8B5B1D10}" type="presOf" srcId="{CD2D6DD9-0393-4F62-97D9-617F7BF45AA7}" destId="{AE77EF5F-AB9D-4F52-9878-B3DF2C36608B}" srcOrd="0" destOrd="0" presId="urn:microsoft.com/office/officeart/2005/8/layout/hProcess9"/>
    <dgm:cxn modelId="{6B82A20A-6019-4962-841C-6AF98897E36F}" type="presOf" srcId="{A564F8A4-841F-4F88-A866-2E2976B9D2A7}" destId="{A3EE2561-C2E9-4E33-99F4-98DF91CDBECF}" srcOrd="0" destOrd="0" presId="urn:microsoft.com/office/officeart/2005/8/layout/hProcess9"/>
    <dgm:cxn modelId="{CAF106E5-D0EE-408A-9DB6-54ECAC51D80A}" type="presOf" srcId="{66E0AEB3-4EDD-4CF3-8340-CB2C1D824B2F}" destId="{E9D3D52E-BBAA-4F3D-AF32-FDD47A9DF891}" srcOrd="0" destOrd="0" presId="urn:microsoft.com/office/officeart/2005/8/layout/hProcess9"/>
    <dgm:cxn modelId="{21EF14EE-54E6-4CA7-A353-5558E5FCC895}" srcId="{9533C795-BBBB-4A5D-87BF-C7DA257FA445}" destId="{77D2FDE1-7FE6-4C37-AC68-1934799396B6}" srcOrd="3" destOrd="0" parTransId="{C18A0257-60F3-4042-A8D4-A3CA34D0983F}" sibTransId="{7FE71399-E9EC-4E09-B4FF-2C473106453B}"/>
    <dgm:cxn modelId="{155B6446-A00C-47B6-8A87-AF427C641F66}" srcId="{9533C795-BBBB-4A5D-87BF-C7DA257FA445}" destId="{A564F8A4-841F-4F88-A866-2E2976B9D2A7}" srcOrd="1" destOrd="0" parTransId="{4649177C-F664-4241-91BA-6893E7B3AF4C}" sibTransId="{DE45ED1C-976B-404A-B234-35018A893FB6}"/>
    <dgm:cxn modelId="{89769E9C-3725-4592-AD57-188596B6BBF7}" type="presOf" srcId="{77D2FDE1-7FE6-4C37-AC68-1934799396B6}" destId="{14661D40-6D72-4F2C-A1F5-AF7840E6E9A1}" srcOrd="0" destOrd="0" presId="urn:microsoft.com/office/officeart/2005/8/layout/hProcess9"/>
    <dgm:cxn modelId="{54829FBE-BBBE-4847-AE16-D2FEE8278FDA}" type="presOf" srcId="{9533C795-BBBB-4A5D-87BF-C7DA257FA445}" destId="{E94801FD-5D01-45BB-9A31-51E167AC8191}" srcOrd="0" destOrd="0" presId="urn:microsoft.com/office/officeart/2005/8/layout/hProcess9"/>
    <dgm:cxn modelId="{FAD39855-8ED3-495C-8F26-183926D59D7D}" srcId="{9533C795-BBBB-4A5D-87BF-C7DA257FA445}" destId="{66E0AEB3-4EDD-4CF3-8340-CB2C1D824B2F}" srcOrd="0" destOrd="0" parTransId="{9B9B0100-3EAD-4970-B6C8-CDF8FED5BE46}" sibTransId="{F4BFDC11-54AB-48F1-9419-E3F227645150}"/>
    <dgm:cxn modelId="{BEA54EF8-7DFE-484A-9F0D-296B752847FF}" srcId="{9533C795-BBBB-4A5D-87BF-C7DA257FA445}" destId="{CD2D6DD9-0393-4F62-97D9-617F7BF45AA7}" srcOrd="2" destOrd="0" parTransId="{370BAFE7-7861-4BEE-8533-3F7FAEFE4C72}" sibTransId="{ABE4E22B-C0AC-4B8F-AD59-64950B10FFD4}"/>
    <dgm:cxn modelId="{4D9C3753-6FDA-4982-9830-FC83B29A65D8}" type="presParOf" srcId="{E94801FD-5D01-45BB-9A31-51E167AC8191}" destId="{0FBE9D38-D407-488E-8B33-C19AEEF5AADE}" srcOrd="0" destOrd="0" presId="urn:microsoft.com/office/officeart/2005/8/layout/hProcess9"/>
    <dgm:cxn modelId="{8E39B698-1024-409B-AED0-C3214459AE38}" type="presParOf" srcId="{E94801FD-5D01-45BB-9A31-51E167AC8191}" destId="{CE5A8943-6B1C-4123-BEF1-B58919A60EC8}" srcOrd="1" destOrd="0" presId="urn:microsoft.com/office/officeart/2005/8/layout/hProcess9"/>
    <dgm:cxn modelId="{2504E69C-9C4A-47DA-A92D-D3CF2BE47256}" type="presParOf" srcId="{CE5A8943-6B1C-4123-BEF1-B58919A60EC8}" destId="{E9D3D52E-BBAA-4F3D-AF32-FDD47A9DF891}" srcOrd="0" destOrd="0" presId="urn:microsoft.com/office/officeart/2005/8/layout/hProcess9"/>
    <dgm:cxn modelId="{3EA5389D-A7E9-4B21-95A4-CDEF402AC01A}" type="presParOf" srcId="{CE5A8943-6B1C-4123-BEF1-B58919A60EC8}" destId="{4745C87D-65D7-4D97-AC32-92038DBE3995}" srcOrd="1" destOrd="0" presId="urn:microsoft.com/office/officeart/2005/8/layout/hProcess9"/>
    <dgm:cxn modelId="{4419FC02-2FF4-4E34-977F-18CD837A84D8}" type="presParOf" srcId="{CE5A8943-6B1C-4123-BEF1-B58919A60EC8}" destId="{A3EE2561-C2E9-4E33-99F4-98DF91CDBECF}" srcOrd="2" destOrd="0" presId="urn:microsoft.com/office/officeart/2005/8/layout/hProcess9"/>
    <dgm:cxn modelId="{D96FEF52-687B-4B98-B05E-F675F260A84B}" type="presParOf" srcId="{CE5A8943-6B1C-4123-BEF1-B58919A60EC8}" destId="{00D916E4-0E17-4EDE-B752-D5F051E42769}" srcOrd="3" destOrd="0" presId="urn:microsoft.com/office/officeart/2005/8/layout/hProcess9"/>
    <dgm:cxn modelId="{D844A92C-3604-4E65-AC42-F8466C25D48E}" type="presParOf" srcId="{CE5A8943-6B1C-4123-BEF1-B58919A60EC8}" destId="{AE77EF5F-AB9D-4F52-9878-B3DF2C36608B}" srcOrd="4" destOrd="0" presId="urn:microsoft.com/office/officeart/2005/8/layout/hProcess9"/>
    <dgm:cxn modelId="{194769FF-CCDE-4990-8B71-3C00D8D3D0D9}" type="presParOf" srcId="{CE5A8943-6B1C-4123-BEF1-B58919A60EC8}" destId="{75565A51-787B-4409-B99D-9EBA539FF9D8}" srcOrd="5" destOrd="0" presId="urn:microsoft.com/office/officeart/2005/8/layout/hProcess9"/>
    <dgm:cxn modelId="{FD62BB06-4A7A-4AEF-AF4D-7EAE3BBEAB61}" type="presParOf" srcId="{CE5A8943-6B1C-4123-BEF1-B58919A60EC8}" destId="{14661D40-6D72-4F2C-A1F5-AF7840E6E9A1}" srcOrd="6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6336169"/>
            <a:ext cx="6858000" cy="28172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579144" y="0"/>
            <a:ext cx="2278856" cy="9144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21798" y="4450080"/>
            <a:ext cx="4860036" cy="306832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324788" y="2059749"/>
            <a:ext cx="4860036" cy="23368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6336169"/>
            <a:ext cx="6858000" cy="28172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579144" y="0"/>
            <a:ext cx="2278856" cy="9144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4778451"/>
            <a:ext cx="4972050" cy="2435151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3314401"/>
            <a:ext cx="4972050" cy="1422251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2743200" cy="603461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00400" y="2133602"/>
            <a:ext cx="2743200" cy="603461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7315200"/>
            <a:ext cx="3030141" cy="11176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70" y="7315200"/>
            <a:ext cx="3031331" cy="11176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1" y="2022550"/>
            <a:ext cx="3030141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022550"/>
            <a:ext cx="3031331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5760"/>
            <a:ext cx="5602986" cy="1524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580705"/>
            <a:ext cx="2400300" cy="973667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285899"/>
            <a:ext cx="2057400" cy="12192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" y="2641600"/>
            <a:ext cx="5314950" cy="508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17336" y="8562754"/>
            <a:ext cx="571500" cy="486833"/>
          </a:xfrm>
        </p:spPr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7550" y="2274279"/>
            <a:ext cx="2290401" cy="1671744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99221" y="1359876"/>
            <a:ext cx="3086100" cy="54864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67550" y="3998355"/>
            <a:ext cx="2290400" cy="3551309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42900" y="8562754"/>
            <a:ext cx="1600200" cy="486833"/>
          </a:xfrm>
        </p:spPr>
        <p:txBody>
          <a:bodyPr/>
          <a:lstStyle/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6336169"/>
            <a:ext cx="6858000" cy="28172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486400" y="0"/>
            <a:ext cx="1371600" cy="9144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56007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342900" y="8562754"/>
            <a:ext cx="1600200" cy="486833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3AF0984-0069-44E7-8044-96382A2B4D87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343150" y="8562754"/>
            <a:ext cx="2171700" cy="486833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6115050" y="856275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23C1A0F-F557-4790-AA0B-95D2D9CFE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798" y="3143240"/>
            <a:ext cx="6536202" cy="3068320"/>
          </a:xfrm>
        </p:spPr>
        <p:txBody>
          <a:bodyPr>
            <a:normAutofit/>
          </a:bodyPr>
          <a:lstStyle/>
          <a:p>
            <a:r>
              <a:rPr lang="ru-RU" sz="6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Специальный</a:t>
            </a:r>
            <a:br>
              <a:rPr lang="ru-RU" sz="6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</a:br>
            <a:r>
              <a:rPr lang="ru-RU" sz="6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вопрос</a:t>
            </a:r>
            <a:endParaRPr lang="ru-RU" sz="60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2852" y="1142976"/>
          <a:ext cx="664371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66" y="3929058"/>
            <a:ext cx="6286544" cy="392909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ВОПРОСИТЕЛЬНОЕ СЛОВО + ВСПОМОГАТЕЛЬНЫЙ ГЛАГОЛ + ПОДЛЕЖАЩЕЕ + ОСТАЛЬНОЕ ПРЕДЛОЖЕНИЕ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31" y="460167"/>
            <a:ext cx="5281465" cy="818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4788" y="214282"/>
            <a:ext cx="6533212" cy="857256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 вы  забываете  деньги  дома?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 do  you  forget  money  at home?</a:t>
            </a:r>
          </a:p>
          <a:p>
            <a:pPr algn="l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вы поете в душе?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 you sing in the shower?</a:t>
            </a:r>
          </a:p>
          <a:p>
            <a:pPr algn="l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вы едите в постели?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 you eat in bed?</a:t>
            </a:r>
            <a:endParaRPr lang="ru-RU" sz="3200" dirty="0" smtClean="0"/>
          </a:p>
          <a:p>
            <a:pPr algn="l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66" y="642910"/>
            <a:ext cx="6104608" cy="7858180"/>
          </a:xfrm>
        </p:spPr>
        <p:txBody>
          <a:bodyPr>
            <a:noAutofit/>
          </a:bodyPr>
          <a:lstStyle/>
          <a:p>
            <a:pPr algn="l"/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он заправляет свою постель?</a:t>
            </a:r>
          </a:p>
          <a:p>
            <a:pPr algn="l"/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does he make his bed?</a:t>
            </a:r>
          </a:p>
          <a:p>
            <a:pPr algn="l"/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она пишет длинные письма?</a:t>
            </a:r>
          </a:p>
          <a:p>
            <a:pPr algn="l"/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does she write long letters?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8" y="500034"/>
            <a:ext cx="6104608" cy="7929618"/>
          </a:xfrm>
        </p:spPr>
        <p:txBody>
          <a:bodyPr>
            <a:noAutofit/>
          </a:bodyPr>
          <a:lstStyle/>
          <a:p>
            <a:pPr algn="l"/>
            <a:endParaRPr lang="en-US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en-US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en-US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это случается?</a:t>
            </a:r>
            <a:endParaRPr lang="en-US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does it happen?</a:t>
            </a:r>
          </a:p>
          <a:p>
            <a:pPr algn="l"/>
            <a:r>
              <a:rPr lang="ru-RU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он встает после 10 часов утра?</a:t>
            </a:r>
          </a:p>
          <a:p>
            <a:pPr algn="l"/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does he get up after 10 o’clock in the morning?</a:t>
            </a:r>
          </a:p>
          <a:p>
            <a:pPr algn="l"/>
            <a:r>
              <a:rPr lang="ru-RU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часто вы готовите ужин</a:t>
            </a: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often do you cook dinner?</a:t>
            </a:r>
            <a:endParaRPr lang="ru-RU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2626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66" y="928662"/>
            <a:ext cx="6143668" cy="3000396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ДАННЫХ НИЖЕ СЛОВ СОСТАВЬТЕ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ПРЕДЛОЖЕНИЙ: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Lillebjorn\Documents\ЗАГОТОВКИ\faq-20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26" y="4000496"/>
            <a:ext cx="3433798" cy="3433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4788" y="2059748"/>
            <a:ext cx="6318922" cy="6869970"/>
          </a:xfrm>
        </p:spPr>
        <p:txBody>
          <a:bodyPr>
            <a:noAutofit/>
          </a:bodyPr>
          <a:lstStyle/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  to bed  bark  sell  nice  cakes  new  know  every night  their voices reads  hear  long  English  books  dogs  hard  very  we  work  we  his  I  dog  when     to bed  do  they  her  you  do know  cakes  nice  she  makes  adore  you  I  they       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8" y="214282"/>
            <a:ext cx="6247484" cy="8429684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 reads long English books.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Dogs bark every night.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work very hard.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hear their voices.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see his dog.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sell  new cars.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know us.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adore you.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makes nice cakes.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know her?</a:t>
            </a:r>
          </a:p>
          <a:p>
            <a:pPr algn="l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do they go to bed?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llebjorn\Desktop\p0065.bmp"/>
          <p:cNvPicPr>
            <a:picLocks noChangeAspect="1" noChangeArrowheads="1"/>
          </p:cNvPicPr>
          <p:nvPr/>
        </p:nvPicPr>
        <p:blipFill>
          <a:blip r:embed="rId2"/>
          <a:srcRect t="4329"/>
          <a:stretch>
            <a:fillRect/>
          </a:stretch>
        </p:blipFill>
        <p:spPr bwMode="auto">
          <a:xfrm>
            <a:off x="214290" y="357159"/>
            <a:ext cx="6429420" cy="8072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58" y="428596"/>
            <a:ext cx="5843606" cy="142876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НАСТОЯЩЕЕ ВРЕМЯ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8" y="3759200"/>
            <a:ext cx="6215106" cy="42418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ВОПРОСИТЕЛЬНОЕ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ОТРИЦАТЕЛЬНОЕ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ПРЕДЛОЖЕНИЕ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llebjorn\Desktop\p0066.bmp"/>
          <p:cNvPicPr>
            <a:picLocks noChangeAspect="1" noChangeArrowheads="1"/>
          </p:cNvPicPr>
          <p:nvPr/>
        </p:nvPicPr>
        <p:blipFill>
          <a:blip r:embed="rId2"/>
          <a:srcRect l="4193" t="4953" r="7749"/>
          <a:stretch>
            <a:fillRect/>
          </a:stretch>
        </p:blipFill>
        <p:spPr bwMode="auto">
          <a:xfrm>
            <a:off x="571480" y="406166"/>
            <a:ext cx="5929354" cy="831509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illebjorn\Documents\ЗАГОТОВКИ\0001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90" y="642909"/>
            <a:ext cx="6429420" cy="221457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3" name="Схема 2"/>
          <p:cNvGraphicFramePr/>
          <p:nvPr/>
        </p:nvGraphicFramePr>
        <p:xfrm>
          <a:off x="0" y="5572132"/>
          <a:ext cx="68580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14350" y="508001"/>
            <a:ext cx="5829300" cy="21351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9" y="3214678"/>
            <a:ext cx="6286544" cy="2071703"/>
          </a:xfrm>
        </p:spPr>
        <p:txBody>
          <a:bodyPr>
            <a:norm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Вопросительное предложение: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67" y="357159"/>
          <a:ext cx="6143668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4789" y="2059750"/>
            <a:ext cx="6104608" cy="5512647"/>
          </a:xfrm>
        </p:spPr>
        <p:txBody>
          <a:bodyPr/>
          <a:lstStyle/>
          <a:p>
            <a:pPr algn="ctr"/>
            <a:r>
              <a:rPr lang="ru-RU" sz="4800" dirty="0" smtClean="0"/>
              <a:t>Вспомогательный глагол, с помощью которого задается вопрос, это </a:t>
            </a:r>
            <a:endParaRPr lang="en-US" sz="4800" dirty="0" smtClean="0"/>
          </a:p>
          <a:p>
            <a:pPr algn="ctr"/>
            <a:r>
              <a:rPr lang="en-US" sz="6000" dirty="0" smtClean="0"/>
              <a:t>DO </a:t>
            </a:r>
            <a:r>
              <a:rPr lang="ru-RU" sz="3200" dirty="0" smtClean="0"/>
              <a:t>ИЛИ </a:t>
            </a:r>
            <a:r>
              <a:rPr lang="en-US" sz="6000" dirty="0" smtClean="0"/>
              <a:t>DOES</a:t>
            </a:r>
            <a:r>
              <a:rPr lang="en-US" sz="4800" dirty="0" smtClean="0"/>
              <a:t>.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90" y="2857489"/>
            <a:ext cx="6429420" cy="4429156"/>
          </a:xfrm>
        </p:spPr>
        <p:txBody>
          <a:bodyPr>
            <a:norm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play tennis?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he go fishing?</a:t>
            </a:r>
            <a:endParaRPr lang="ru-RU" sz="5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67" y="357159"/>
          <a:ext cx="6143668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5761"/>
            <a:ext cx="6300810" cy="3991927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мне выбрать,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   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  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DOES?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Users\Lillebjorn\Documents\ЗАГОТОВКИ\cs4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27" y="3929059"/>
            <a:ext cx="3383176" cy="2266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04" y="285720"/>
            <a:ext cx="6157934" cy="8572560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только с местоимениями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I, WE, YOU, THEY.</a:t>
            </a:r>
            <a:b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используется с местоимениями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HE, SHE, IT.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720"/>
            <a:ext cx="6643710" cy="7929619"/>
          </a:xfrm>
        </p:spPr>
        <p:txBody>
          <a:bodyPr>
            <a:normAutofit/>
          </a:bodyPr>
          <a:lstStyle/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agree?</a:t>
            </a:r>
          </a:p>
          <a:p>
            <a:pPr algn="l"/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we complain about it?</a:t>
            </a:r>
          </a:p>
          <a:p>
            <a:pPr algn="l"/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they invest money?</a:t>
            </a:r>
          </a:p>
          <a:p>
            <a:pPr algn="l"/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I  look like a fool?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857224"/>
            <a:ext cx="6643710" cy="7358115"/>
          </a:xfrm>
        </p:spPr>
        <p:txBody>
          <a:bodyPr>
            <a:noAutofit/>
          </a:bodyPr>
          <a:lstStyle/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he sign contracts?</a:t>
            </a:r>
          </a:p>
          <a:p>
            <a:pPr algn="l"/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she give you extra time?</a:t>
            </a:r>
          </a:p>
          <a:p>
            <a:pPr algn="l"/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 it have all necessary functions?</a:t>
            </a:r>
          </a:p>
          <a:p>
            <a:pPr algn="l"/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184</TotalTime>
  <Words>337</Words>
  <Application>Microsoft Office PowerPoint</Application>
  <PresentationFormat>Экран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Слайд 1</vt:lpstr>
      <vt:lpstr>НАСТОЯЩЕЕ ВРЕМЯ</vt:lpstr>
      <vt:lpstr>Слайд 3</vt:lpstr>
      <vt:lpstr>Слайд 4</vt:lpstr>
      <vt:lpstr>DO you play tennis?  DOES he go fishing?</vt:lpstr>
      <vt:lpstr>Что мне выбрать, DO    или    DOES? </vt:lpstr>
      <vt:lpstr>DO используется только с местоимениями  I, WE, YOU, THEY.  DOES используется с местоимениями  HE, SHE, IT.</vt:lpstr>
      <vt:lpstr>Слайд 8</vt:lpstr>
      <vt:lpstr>Слайд 9</vt:lpstr>
      <vt:lpstr>Специальный вопрос</vt:lpstr>
      <vt:lpstr>Слайд 11</vt:lpstr>
      <vt:lpstr>Слайд 12</vt:lpstr>
      <vt:lpstr>Слайд 13</vt:lpstr>
      <vt:lpstr>Слайд 14</vt:lpstr>
      <vt:lpstr>Слайд 15</vt:lpstr>
      <vt:lpstr>ИЗ ДАННЫХ НИЖЕ СЛОВ СОСТАВЬТЕ 11 ПРЕДЛОЖЕНИЙ: 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Lillebjorn</dc:creator>
  <cp:lastModifiedBy>Lillebjorn</cp:lastModifiedBy>
  <cp:revision>20</cp:revision>
  <dcterms:created xsi:type="dcterms:W3CDTF">2009-12-14T17:20:31Z</dcterms:created>
  <dcterms:modified xsi:type="dcterms:W3CDTF">2009-12-14T20:37:26Z</dcterms:modified>
</cp:coreProperties>
</file>